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1" r:id="rId5"/>
    <p:sldId id="257" r:id="rId6"/>
    <p:sldId id="272" r:id="rId7"/>
    <p:sldId id="273" r:id="rId8"/>
    <p:sldId id="274" r:id="rId9"/>
    <p:sldId id="258" r:id="rId10"/>
    <p:sldId id="275" r:id="rId11"/>
    <p:sldId id="276" r:id="rId12"/>
    <p:sldId id="277" r:id="rId13"/>
    <p:sldId id="278" r:id="rId14"/>
    <p:sldId id="279" r:id="rId15"/>
    <p:sldId id="280" r:id="rId16"/>
    <p:sldId id="259" r:id="rId17"/>
    <p:sldId id="260" r:id="rId18"/>
    <p:sldId id="281" r:id="rId19"/>
    <p:sldId id="282" r:id="rId20"/>
    <p:sldId id="283" r:id="rId21"/>
    <p:sldId id="261" r:id="rId22"/>
    <p:sldId id="284" r:id="rId23"/>
    <p:sldId id="285" r:id="rId24"/>
    <p:sldId id="286" r:id="rId25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6528E-4E97-84B6-55B0-30F327F5B5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9570D4-B021-C272-8902-6A1F21DC2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4EC2CA-03CC-5A97-61FE-E7DDF50BF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26BAE4-0815-C26B-4920-5E97538C3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0D1F4C-9987-AE35-3B98-B04A85B7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267773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B08A21-1460-9193-E66F-9B8FABD2D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DF202A-0D17-ED99-43E6-11AF07A7AA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70BA91-7E56-CB24-855B-D00F59432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52E345-B2C5-4E66-3511-EEED52333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FD5EAA-42EB-4A88-E333-F8B44583E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102288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6BB2B94-40A0-4028-AAF2-763C276076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FE12842-EE81-787C-1F2F-F07436AF0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6D41CD-93A5-EB34-6C3B-498B8CC64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591AE4-989A-C4A1-90B9-880021606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822F81-B789-1118-E899-F23A5BD5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511151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41EC6-1491-362E-CD68-D0F6B200E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893611-5084-17B9-86C7-C31BD397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813C7E-F92D-51A4-E315-669387D34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D03A4A-C128-4C39-C2EF-860E43A40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BD7FF-0436-1ADD-023D-71B16257A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23437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1E3A9C-1E8F-C6F1-1CC2-CFC59D39D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1A4E82-E1D2-4C30-168A-15384F52B9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FDB12E-2305-9763-1159-0EFC57997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955990-87F2-89C3-C6C0-1DD8141CA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8CC230-5001-8131-33BF-7896F90E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238908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3197A7-4E0C-0C0C-A6FD-B1594DD90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96EB33-A054-1BD9-E882-06734D55F4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3696C7E-6C07-9536-6D76-60EFA1E99E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7D2B720-1053-FA52-CBF5-8E3937512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87C3C00-CB36-5E97-35A9-EE8016E67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4018E4-3F79-67ED-DD10-5166A1841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49215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55FB34-E067-B8CB-81CE-75A424081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CFF838-CC1B-85FB-E9B3-96EBC37CC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AB7308-CD38-36CA-E5DA-C81DC3967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111A2BA-D821-AEAE-3F91-182BBDFF5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7DCF989-7BE0-518D-5E00-10F2CECBC7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C9FC4C8-DC96-D389-A5FA-ABB556C9C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9D679F0-9D23-FB49-A084-50C1A43E9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5CC3602-F011-77DF-4A49-8214E031F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6098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D0CA4-3215-AA46-8285-26FBB9946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0ACB6E-042E-EDF2-7544-46AE57836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4A5BE86-278D-DB88-945B-F9BABD496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07FDAAC-80FC-B46F-F747-6A63FB25E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968786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F2499BF-635B-386C-D7AC-C67CC4F1B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50D52E9-052A-D6B0-D44C-4A4E72CFF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5520A23-835D-02A6-1B68-22524CB63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658916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BD487C-D84E-1170-15FB-9C9F46A51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41E45C-8C9A-92F5-3C8C-55D1916E3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86DAD59-5111-3097-4962-01B0843506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1708F04-63AE-334C-45ED-22D270978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25CA831-8802-3655-AAA4-A7DE44FF8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D9FC33-02C3-CA88-AE3B-445ECB49A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068390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196599-0F7B-E030-3CBB-F81C222B3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404D9D-401B-87F5-B503-EEB87EBAB8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0EB284-F1E5-86A6-8B91-003318EF08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2CFBDA-0748-272A-A175-62D4E0506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B1D992-A9C2-B5C0-AE52-237CA1458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2AB8D7-ACB2-0CBB-AB1C-4FDDA72E0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2255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D349A7F-24C6-AEE0-C3E4-76C06AC27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0B8CA3-8631-3198-C2C2-5DF63A251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F53A3A-99D5-5365-495F-602220836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CC5FB1-B8E5-E44C-8C52-82B7698AF186}" type="datetimeFigureOut">
              <a:rPr lang="es-US" smtClean="0"/>
              <a:t>5/8/2025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5BD9EE-0861-2E96-E84D-689AEF9E5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591449-B518-F749-CE3C-EEA9C5EFC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B62D2D-94C8-7F48-9777-46992A93678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09475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F5B357-C5E9-89ED-0AE9-A883868480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5497CE-9514-2C6D-1AE9-536DA3EC49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22A64F3-664C-DEFB-87F0-DDEE179C8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" y="25136"/>
            <a:ext cx="12122555" cy="683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962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437B4-6BD7-EE4A-0E6F-12659D906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7D8F9AE-698F-EDBE-05A6-3271EC5AB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8" y="38759"/>
            <a:ext cx="11861834" cy="678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24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437B4-6BD7-EE4A-0E6F-12659D906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211D0E5-D883-DF13-BBD3-8EDA79910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917"/>
            <a:ext cx="12192000" cy="689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671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437B4-6BD7-EE4A-0E6F-12659D906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ADDEA78-EEC6-14CE-AB9E-E741260AD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0531" cy="687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73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286AF-4DC8-AB10-BF8C-20C547314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2CE9CF4-86CD-CA8B-8911-D9BF6F29AE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" y="-443"/>
            <a:ext cx="12072776" cy="6799610"/>
          </a:xfrm>
        </p:spPr>
      </p:pic>
    </p:spTree>
    <p:extLst>
      <p:ext uri="{BB962C8B-B14F-4D97-AF65-F5344CB8AC3E}">
        <p14:creationId xmlns:p14="http://schemas.microsoft.com/office/powerpoint/2010/main" val="1667324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286AF-4DC8-AB10-BF8C-20C547314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145A84A-5A12-D706-2E80-F6CD83BB2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065"/>
            <a:ext cx="12150531" cy="682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12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286AF-4DC8-AB10-BF8C-20C547314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2CE9CF4-86CD-CA8B-8911-D9BF6F29AE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58"/>
            <a:ext cx="12192000" cy="6866758"/>
          </a:xfrm>
        </p:spPr>
      </p:pic>
    </p:spTree>
    <p:extLst>
      <p:ext uri="{BB962C8B-B14F-4D97-AF65-F5344CB8AC3E}">
        <p14:creationId xmlns:p14="http://schemas.microsoft.com/office/powerpoint/2010/main" val="3948244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286AF-4DC8-AB10-BF8C-20C547314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08836F6-C96B-91DA-7B84-AC9072BEB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80" y="41877"/>
            <a:ext cx="11886163" cy="681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92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E5C251-61EF-41EA-A2E1-6A3ED8058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1C4F3A0-1A8A-DF2E-2FDA-7FD1B4F454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4" y="-4488"/>
            <a:ext cx="12175876" cy="6881662"/>
          </a:xfrm>
        </p:spPr>
      </p:pic>
    </p:spTree>
    <p:extLst>
      <p:ext uri="{BB962C8B-B14F-4D97-AF65-F5344CB8AC3E}">
        <p14:creationId xmlns:p14="http://schemas.microsoft.com/office/powerpoint/2010/main" val="3999116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E5C251-61EF-41EA-A2E1-6A3ED8058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1338BD-32B0-BEE5-983E-081A340C0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1" y="44926"/>
            <a:ext cx="12031220" cy="682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22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E5C251-61EF-41EA-A2E1-6A3ED8058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E3FC52F-A2DD-DDC6-5C00-4A54D9CBD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24" y="21755"/>
            <a:ext cx="11953551" cy="681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86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F5B357-C5E9-89ED-0AE9-A883868480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5497CE-9514-2C6D-1AE9-536DA3EC49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9E2245A-4281-B69E-B515-09E1EC271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1" y="-22727"/>
            <a:ext cx="12174225" cy="68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4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E5C251-61EF-41EA-A2E1-6A3ED8058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641D10E-BFFB-B0B0-6E95-D812B39D9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6" y="34376"/>
            <a:ext cx="12114446" cy="682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82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6B392E-9C00-D5FD-1DBB-EB4E456E0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612A94D-8DE1-32C7-34B5-3C1B19862F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" y="-21368"/>
            <a:ext cx="12098055" cy="6892325"/>
          </a:xfrm>
        </p:spPr>
      </p:pic>
    </p:spTree>
    <p:extLst>
      <p:ext uri="{BB962C8B-B14F-4D97-AF65-F5344CB8AC3E}">
        <p14:creationId xmlns:p14="http://schemas.microsoft.com/office/powerpoint/2010/main" val="2222736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6B392E-9C00-D5FD-1DBB-EB4E456E0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CD80CCF-84A4-690A-8D6C-CB871D558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08" y="0"/>
            <a:ext cx="12067992" cy="687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46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6B392E-9C00-D5FD-1DBB-EB4E456E0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4ACCC55-F415-8DBE-4AE6-7D25ABA3F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40163" cy="685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52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6B392E-9C00-D5FD-1DBB-EB4E456E0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9291DB3-3CD3-16EF-C6AB-98ADDC9D7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8" y="53876"/>
            <a:ext cx="12010563" cy="683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F5B357-C5E9-89ED-0AE9-A883868480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5497CE-9514-2C6D-1AE9-536DA3EC49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D7A1DAB-6757-A818-C3EE-1A25F100D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3" y="7129"/>
            <a:ext cx="12070000" cy="682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60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F5B357-C5E9-89ED-0AE9-A883868480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5497CE-9514-2C6D-1AE9-536DA3EC49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4AE6B7E-8725-BFF6-77A4-D44C6D28E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1" y="-20011"/>
            <a:ext cx="12212985" cy="687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88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FFC45F-6CC9-9560-55A9-CCF6B6157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9F96890-A59A-76B0-9762-B0CD80CAD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" y="7487"/>
            <a:ext cx="12186241" cy="6906914"/>
          </a:xfrm>
        </p:spPr>
      </p:pic>
    </p:spTree>
    <p:extLst>
      <p:ext uri="{BB962C8B-B14F-4D97-AF65-F5344CB8AC3E}">
        <p14:creationId xmlns:p14="http://schemas.microsoft.com/office/powerpoint/2010/main" val="2799666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FFC45F-6CC9-9560-55A9-CCF6B6157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0D5BA3-F29E-B389-6CB0-6F472843C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3" y="32624"/>
            <a:ext cx="11984653" cy="682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05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FFC45F-6CC9-9560-55A9-CCF6B6157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4F903C5-1050-D4D4-ADE2-A2A6E7B30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096"/>
            <a:ext cx="12129796" cy="687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06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FFC45F-6CC9-9560-55A9-CCF6B6157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5ADA26E-3569-8AAC-6DDC-D90E054D3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53"/>
            <a:ext cx="11969102" cy="683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942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437B4-6BD7-EE4A-0E6F-12659D906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6090612-6751-4621-A0C9-3E191B72E6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57224" cy="6857496"/>
          </a:xfrm>
        </p:spPr>
      </p:pic>
    </p:spTree>
    <p:extLst>
      <p:ext uri="{BB962C8B-B14F-4D97-AF65-F5344CB8AC3E}">
        <p14:creationId xmlns:p14="http://schemas.microsoft.com/office/powerpoint/2010/main" val="31483635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24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Dr. Joshua Granados Apú</dc:creator>
  <cp:lastModifiedBy>Dr. Joshua Granados Apú</cp:lastModifiedBy>
  <cp:revision>1</cp:revision>
  <dcterms:created xsi:type="dcterms:W3CDTF">2025-05-08T19:23:37Z</dcterms:created>
  <dcterms:modified xsi:type="dcterms:W3CDTF">2025-05-08T19:42:41Z</dcterms:modified>
</cp:coreProperties>
</file>