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57" r:id="rId5"/>
    <p:sldId id="269" r:id="rId6"/>
    <p:sldId id="270" r:id="rId7"/>
    <p:sldId id="271" r:id="rId8"/>
    <p:sldId id="258" r:id="rId9"/>
    <p:sldId id="272" r:id="rId10"/>
    <p:sldId id="273" r:id="rId11"/>
    <p:sldId id="274" r:id="rId12"/>
    <p:sldId id="259" r:id="rId13"/>
    <p:sldId id="275" r:id="rId14"/>
    <p:sldId id="276" r:id="rId15"/>
    <p:sldId id="277" r:id="rId16"/>
    <p:sldId id="260" r:id="rId17"/>
    <p:sldId id="278" r:id="rId18"/>
    <p:sldId id="279" r:id="rId19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B3B94E-A15D-80D6-56CE-C65B51472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7E14B7-7025-308E-E3B7-D124FF947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EF5927-A6B1-32DF-A5C7-237ADE055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5DDCFB-F844-EF7B-D95E-25340B109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121D8E-9D6F-962E-E4FD-ED65C43D1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84466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FB16C-E7FA-8867-0A55-218ABAE35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C2A3756-4577-CCB7-C33A-366C6F937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3EE56B-57EE-1077-4324-BA1166C8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83BA43-275A-54CB-C43C-8F105A1B8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AE5679-CE99-9EC1-BF51-286EC08A4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737934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F5BA710-7BB6-0A6E-E04A-768A321B78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18FAE0A-FFBA-B48C-45C1-2632C4CB1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5BCF96-0497-C5ED-C928-386088F6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AC1AB7-7034-6C54-4054-8AB06398E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EF021D-26DE-7319-D231-F75D7ADF7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927298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870407-2116-4E10-A403-3E99B3208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478DB4-CF18-69BD-90B9-83FC3BCB1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845D17-F09E-6CD4-417C-5CD5B074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B5EA72-4CF8-E905-31F9-4EAC340D8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D329E8-81F9-9B30-8664-F67245CBC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953774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310CB7-D613-E487-A41B-06A78B0A7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C55482-4FB4-1EA4-81D2-00962253F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0589D1-A04A-ACC6-4650-19071D55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C15C76-F911-5FE8-8D3B-C9F0F670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EF50A6-7D35-D2FA-B7CA-99434855D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01692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FFF0D7-A3B5-449E-0304-77DA5382C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8340FC-8A4C-A8B4-76BA-34E29F7E5B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74E46CC-B6F7-A92B-21CD-DB7DFF7D1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CC3299-B8A8-F639-5A7E-6852FAEF3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5134AC-5B73-9D54-5DC3-A6730BF26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9A9CC8-44C2-667D-469F-2D713223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46229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EF926C-3539-E349-27A2-D81436375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92FF72-8193-299D-E04F-0D72C5461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111A323-23EF-CB3A-3785-BAF01C924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9488801-DAFD-4711-A5E9-5F3C5EBAAE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4642047-6303-0CF0-4A04-939C27013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74C90CE-781B-360E-4A4C-EF35F319C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D240C48-5063-CAB2-37C1-AFF05413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89D5D55-7D96-C64F-4D50-BD1215601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97273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7BAAAC-4C96-159F-C938-10B85654B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8D0C3C0-629C-9727-7C61-0395E1CCD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02031B7-3567-6637-F8B1-713F4D42C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5F7DFC1-BF3F-9998-8EA9-F07FA7418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91776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34FF03-2A85-511F-A0E0-2BA9F52A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BF8086-C328-CC07-58A3-DE8E769E8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A4A4A3-1A93-F036-411D-6717F9B25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2597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AB759F-24A5-ECC4-3A64-748234BF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68A951-65F4-7356-C716-6F20213C9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37A311-1BD6-496D-BF9C-0EFDC26D7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CE8098-D635-BF8C-0E97-BF7D5FFF6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18690F-331E-5E33-B209-EB78A99B1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46C597-C530-60DB-DDF1-6DF719B75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720804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2463A0-5BD5-9D22-4382-4C6FD5DC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7B8752D-52C1-9B2E-70E5-C5053BF54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A1D834-C5C8-66EF-B8D8-BCB1C9B78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3DF4F4-5292-0156-0D34-6E22AB96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F5BAB1F-23D5-9E4C-7546-CEA988A18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431BBB-CDF3-BF27-77EA-C17DD6190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71739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0411128-2BCC-3235-0833-276DE5B65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200871-4C80-233A-0AE1-E940F2F22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74D55F-63C8-8BDE-C010-289B264EA7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0124A7-106D-BE4F-AB4F-2B356A0D1155}" type="datetimeFigureOut">
              <a:rPr lang="es-US" smtClean="0"/>
              <a:t>5/26/2025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225B06-43FB-3D9D-BFF9-C74F951465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FC1A43-C87B-D7AF-1D29-2B5BC5466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5B890D-FFBC-0941-8EB9-19A77704EFB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2715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089C41-E60F-4D01-CA81-AB24EA8689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00E1F3-C94C-4852-9E11-52EC374136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E98E3C7-C61E-6AB4-781B-1FF31EDD7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70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76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4597E3-B6BA-A042-0215-5240987E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F05FDA8-2E11-1FDA-1671-AA20612A5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0" y="2225"/>
            <a:ext cx="12146000" cy="680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528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4597E3-B6BA-A042-0215-5240987E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43BE1DC-2C87-70B4-8C2F-2BFDB4822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48"/>
            <a:ext cx="12188231" cy="686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35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867C0-34CA-F650-A38A-71C51DC9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77FF040-4C8E-B229-ABB4-1217723824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80" y="-18134"/>
            <a:ext cx="11984641" cy="6879475"/>
          </a:xfrm>
        </p:spPr>
      </p:pic>
    </p:spTree>
    <p:extLst>
      <p:ext uri="{BB962C8B-B14F-4D97-AF65-F5344CB8AC3E}">
        <p14:creationId xmlns:p14="http://schemas.microsoft.com/office/powerpoint/2010/main" val="2664086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867C0-34CA-F650-A38A-71C51DC9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0F1962-5E36-3988-1268-5B36FFFA4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6178"/>
            <a:ext cx="12169658" cy="688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026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867C0-34CA-F650-A38A-71C51DC9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F549187-DD78-9D9F-6F5F-1D7578A5C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70" y="11743"/>
            <a:ext cx="11728490" cy="684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69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4867C0-34CA-F650-A38A-71C51DC9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3E2EFD4-96A8-F06C-1F2B-B5B786DD1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"/>
            <a:ext cx="12194551" cy="685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83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4C456-0B24-C6EA-51C4-AA655ACA6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D466B03-DBB5-3A74-D633-C486CF1DF0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31" y="0"/>
            <a:ext cx="12199531" cy="6819058"/>
          </a:xfrm>
        </p:spPr>
      </p:pic>
    </p:spTree>
    <p:extLst>
      <p:ext uri="{BB962C8B-B14F-4D97-AF65-F5344CB8AC3E}">
        <p14:creationId xmlns:p14="http://schemas.microsoft.com/office/powerpoint/2010/main" val="839856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4C456-0B24-C6EA-51C4-AA655ACA6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8E4AD0-E0FF-A19B-0CEE-5AE5E5020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0273"/>
            <a:ext cx="12145347" cy="68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28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4C456-0B24-C6EA-51C4-AA655ACA6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BF2D5E0-FD37-277C-269E-C0B52402D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8" y="0"/>
            <a:ext cx="12057224" cy="685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31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089C41-E60F-4D01-CA81-AB24EA8689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00E1F3-C94C-4852-9E11-52EC374136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ACF69B4-E8AC-3BD5-A3FE-79A08C13E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96" y="0"/>
            <a:ext cx="12000204" cy="684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77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089C41-E60F-4D01-CA81-AB24EA8689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00E1F3-C94C-4852-9E11-52EC374136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473CCFA-9E2E-F9F5-79B8-59232D5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5" y="13632"/>
            <a:ext cx="11968963" cy="687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52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0A417-0529-E0E8-CA03-2B5350D6D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17E180C-3699-E130-7CCC-FD5D951953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34"/>
            <a:ext cx="12166250" cy="6845566"/>
          </a:xfrm>
        </p:spPr>
      </p:pic>
    </p:spTree>
    <p:extLst>
      <p:ext uri="{BB962C8B-B14F-4D97-AF65-F5344CB8AC3E}">
        <p14:creationId xmlns:p14="http://schemas.microsoft.com/office/powerpoint/2010/main" val="2713015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0A417-0529-E0E8-CA03-2B5350D6D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4195D9-78FE-6EFB-4640-3445E15CB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57" y="0"/>
            <a:ext cx="12197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3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0A417-0529-E0E8-CA03-2B5350D6D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1053CB1-894C-C879-7A91-5CF7E093C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24" y="0"/>
            <a:ext cx="11953551" cy="702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91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0A417-0529-E0E8-CA03-2B5350D6D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FA85EB-F6FF-ABD4-2713-4BAB1CCCE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0" y="0"/>
            <a:ext cx="12031960" cy="681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4597E3-B6BA-A042-0215-5240987E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80D114B-0E41-A94C-6419-8AE2882FB9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3" y="-15914"/>
            <a:ext cx="12088327" cy="6873914"/>
          </a:xfrm>
        </p:spPr>
      </p:pic>
    </p:spTree>
    <p:extLst>
      <p:ext uri="{BB962C8B-B14F-4D97-AF65-F5344CB8AC3E}">
        <p14:creationId xmlns:p14="http://schemas.microsoft.com/office/powerpoint/2010/main" val="2832693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4597E3-B6BA-A042-0215-5240987E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E837081-D651-4E3F-7C57-E49D24448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69" y="0"/>
            <a:ext cx="11855061" cy="684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284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18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Dr. Joshua Granados Apú</dc:creator>
  <cp:lastModifiedBy>Dr. Joshua Granados Apú</cp:lastModifiedBy>
  <cp:revision>1</cp:revision>
  <dcterms:created xsi:type="dcterms:W3CDTF">2025-05-27T05:14:43Z</dcterms:created>
  <dcterms:modified xsi:type="dcterms:W3CDTF">2025-05-27T05:26:47Z</dcterms:modified>
</cp:coreProperties>
</file>