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69" r:id="rId5"/>
    <p:sldId id="257" r:id="rId6"/>
    <p:sldId id="270" r:id="rId7"/>
    <p:sldId id="271" r:id="rId8"/>
    <p:sldId id="272" r:id="rId9"/>
    <p:sldId id="258" r:id="rId10"/>
    <p:sldId id="273" r:id="rId11"/>
    <p:sldId id="274" r:id="rId12"/>
    <p:sldId id="275" r:id="rId13"/>
    <p:sldId id="259" r:id="rId14"/>
    <p:sldId id="276" r:id="rId15"/>
    <p:sldId id="277" r:id="rId16"/>
  </p:sldIdLst>
  <p:sldSz cx="12192000" cy="6858000"/>
  <p:notesSz cx="6858000" cy="9144000"/>
  <p:defaultTextStyle>
    <a:defPPr>
      <a:defRPr lang="es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A1F5D5-72D6-D77D-6D18-2ABA917326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9C19D8E-703C-02DE-6382-17114E88F5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4BC624-9048-D981-BB6A-38FF7FF36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A539C-74EA-684C-BAB1-B62CAD1A47BF}" type="datetimeFigureOut">
              <a:rPr lang="es-US" smtClean="0"/>
              <a:t>5/8/2025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9EB18A-20A2-C398-A9B4-424BC98EB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21BCA2-EAEC-1FD1-5854-F1682E347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2F2B-1A85-6143-958B-EA777A7279F0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451998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2C0D1B-AC27-2639-3E56-A1880D999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3ED86A1-BC5A-C313-6861-1D781EC3F1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D55EDC6-79B1-BC1C-0B17-1E5D5808F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A539C-74EA-684C-BAB1-B62CAD1A47BF}" type="datetimeFigureOut">
              <a:rPr lang="es-US" smtClean="0"/>
              <a:t>5/8/2025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782D79D-DD7A-4399-EEDD-3A71C51AE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B26554E-8B3B-E8A9-DAC6-AD648C3F7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2F2B-1A85-6143-958B-EA777A7279F0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580453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FCABBD5-079A-3E39-0DA6-4A195B74D6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06ACC7A-3FE3-6AAB-82EF-B8482154C2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C8594D-5159-C428-3CCF-675F5DC4C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A539C-74EA-684C-BAB1-B62CAD1A47BF}" type="datetimeFigureOut">
              <a:rPr lang="es-US" smtClean="0"/>
              <a:t>5/8/2025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40B826-B313-AA66-AD4B-86947E55A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4008427-6BB4-5DC6-FD0E-BA1867D38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2F2B-1A85-6143-958B-EA777A7279F0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04732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01CDF7-91F2-8839-E55E-59EEF997D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7DF419-3AF4-12EA-8A26-0198C5F8B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620BEA-39F5-B548-3B33-D2671D4FF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A539C-74EA-684C-BAB1-B62CAD1A47BF}" type="datetimeFigureOut">
              <a:rPr lang="es-US" smtClean="0"/>
              <a:t>5/8/2025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66266A-EE3F-50A8-E1CC-CCA1BADA9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1D9E4DA-90D1-B03E-F8F4-89071A6CD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2F2B-1A85-6143-958B-EA777A7279F0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64994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C72409-9A12-6DDB-141F-E0056DE26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485493C-0A65-57CE-1D9A-CF31C1543D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BFD2946-D227-7E7F-FCAC-7AA17E319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A539C-74EA-684C-BAB1-B62CAD1A47BF}" type="datetimeFigureOut">
              <a:rPr lang="es-US" smtClean="0"/>
              <a:t>5/8/2025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9506C0-95A8-7F25-AC1A-6EF9F2262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CC95E0C-0AFF-CBF3-054E-2F1531FC9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2F2B-1A85-6143-958B-EA777A7279F0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158220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296F7-AFD3-3787-AB0E-CD5EC8199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2FC2FA2-E8A3-777B-975A-6B710CDB7D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E1AC344-8A07-23EE-33CB-E150076815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08D7440-7953-C3A9-D52F-C03B1779C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A539C-74EA-684C-BAB1-B62CAD1A47BF}" type="datetimeFigureOut">
              <a:rPr lang="es-US" smtClean="0"/>
              <a:t>5/8/2025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D5B60D-AFB4-105E-8925-A2C6B1E63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767B9AC-883E-7766-CB65-8AFCC859A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2F2B-1A85-6143-958B-EA777A7279F0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406380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74B303-926E-54E2-93F6-76E5CE44E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2EF37BA-AB7D-3565-3D89-ACBB04228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26F9FF-4E6B-8F1E-5770-EB9C199F60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04B2CF5-842E-BF50-EEB9-0E09747DD4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3EDAF79-FE32-FA0B-AF59-B82109A896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1509011-B515-9E30-813B-554C30888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A539C-74EA-684C-BAB1-B62CAD1A47BF}" type="datetimeFigureOut">
              <a:rPr lang="es-US" smtClean="0"/>
              <a:t>5/8/2025</a:t>
            </a:fld>
            <a:endParaRPr lang="es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4854D57-C491-E2F3-D695-9ABE694F4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3038BF8-F2B1-9029-98CE-F94840AF6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2F2B-1A85-6143-958B-EA777A7279F0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809434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25028C-9BE1-88E9-0A74-7DF56DF10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4C21D06-4FF1-1BC9-C9CC-D3DF7C3EC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A539C-74EA-684C-BAB1-B62CAD1A47BF}" type="datetimeFigureOut">
              <a:rPr lang="es-US" smtClean="0"/>
              <a:t>5/8/2025</a:t>
            </a:fld>
            <a:endParaRPr lang="es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E827DE-9BC6-3190-D575-E974C3FE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8F5330E-B142-9EF9-EB91-441520E69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2F2B-1A85-6143-958B-EA777A7279F0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522478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1022488-6071-43B8-DAA2-6DB40943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A539C-74EA-684C-BAB1-B62CAD1A47BF}" type="datetimeFigureOut">
              <a:rPr lang="es-US" smtClean="0"/>
              <a:t>5/8/2025</a:t>
            </a:fld>
            <a:endParaRPr lang="es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BA0BDEF-E6B7-F990-3923-08E5DC78D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AB8A6B6-5A29-9F66-2D14-1A75C83D4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2F2B-1A85-6143-958B-EA777A7279F0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090222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96CABF-A158-0A69-DD78-66DCFD596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E7DC12-E4B8-C372-7219-3356F620D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6A1291C-D105-6164-5C11-D50EC419F5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1133C6D-152B-E617-441D-74A509231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A539C-74EA-684C-BAB1-B62CAD1A47BF}" type="datetimeFigureOut">
              <a:rPr lang="es-US" smtClean="0"/>
              <a:t>5/8/2025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92FE5A2-7E1B-E478-0A6F-43697BD49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587B9C2-B261-DFEE-D6FD-5C187990A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2F2B-1A85-6143-958B-EA777A7279F0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343219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B9EA29-842B-B942-AF33-CEAD07455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FDF1C88-6F94-365D-2394-C12ED08208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BE92B6E-87D9-78F8-7A26-34F4CBC932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184F9AA-751C-D6A9-09BF-A4771C938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A539C-74EA-684C-BAB1-B62CAD1A47BF}" type="datetimeFigureOut">
              <a:rPr lang="es-US" smtClean="0"/>
              <a:t>5/8/2025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AE63721-09D9-1140-641F-DCF673A5D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534DAB2-340E-AA3F-92D7-30FD161B3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2F2B-1A85-6143-958B-EA777A7279F0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127723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B1544D1-B600-E67D-B93C-C9A347E94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4247FFB-EB62-70DD-7EA3-3206B72E12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14534C-E219-4949-E941-B4FDEB38CB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1A539C-74EA-684C-BAB1-B62CAD1A47BF}" type="datetimeFigureOut">
              <a:rPr lang="es-US" smtClean="0"/>
              <a:t>5/8/2025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0FBC3F-D922-5126-E943-5909B723AE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41160-B672-1906-784B-95F9D8C146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E72F2B-1A85-6143-958B-EA777A7279F0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403162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1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1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CA03A5-3CEA-6D4A-24E2-5BBABF9A92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E6226EC-E6AA-24E8-8A33-893D97076C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CA736FB-958B-3948-6541-0094076A7A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60" y="0"/>
            <a:ext cx="12277426" cy="682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406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7D570E-50CA-4012-7F0E-DD96757C6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C628D9C-A883-0754-CC27-26A7202B12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512"/>
            <a:ext cx="12161034" cy="6857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433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7D570E-50CA-4012-7F0E-DD96757C6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F195679-E55C-A2DC-8320-2DF677CF24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999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1138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7D570E-50CA-4012-7F0E-DD96757C6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2DD3156-4AE7-8A50-7539-D1AB4F0D40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999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78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DC649C-49C3-4228-1723-3157349A3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5D70B203-FF3D-5A7A-F070-E19A273A0F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32" y="0"/>
            <a:ext cx="11798041" cy="6886856"/>
          </a:xfrm>
        </p:spPr>
      </p:pic>
    </p:spTree>
    <p:extLst>
      <p:ext uri="{BB962C8B-B14F-4D97-AF65-F5344CB8AC3E}">
        <p14:creationId xmlns:p14="http://schemas.microsoft.com/office/powerpoint/2010/main" val="41831836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DC649C-49C3-4228-1723-3157349A3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B3288C2-C935-9F6B-F74F-B000DC2E0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" y="-14608"/>
            <a:ext cx="12132453" cy="686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597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DC649C-49C3-4228-1723-3157349A3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E2EABA9-96F6-4E7D-F2B3-0DDD2FB604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85"/>
            <a:ext cx="12204207" cy="685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68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CA03A5-3CEA-6D4A-24E2-5BBABF9A92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E6226EC-E6AA-24E8-8A33-893D97076C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B3E7E7E-8191-1891-8761-F91F9D90D5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305" y="535"/>
            <a:ext cx="12299774" cy="690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985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CA03A5-3CEA-6D4A-24E2-5BBABF9A92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E6226EC-E6AA-24E8-8A33-893D97076C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D063122-E8D6-BD78-310D-F0D9F3DD7A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1" y="-19236"/>
            <a:ext cx="12144908" cy="687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157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CA03A5-3CEA-6D4A-24E2-5BBABF9A92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E6226EC-E6AA-24E8-8A33-893D97076C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C31D51E-ED33-3B41-E7A7-1C8A6E8225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21" y="97"/>
            <a:ext cx="12199821" cy="690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099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9ECF95-C31F-CE88-64C6-5671ED4C0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2D6AE731-0296-C662-F661-1B34BE473B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0" y="-21821"/>
            <a:ext cx="12177950" cy="6963522"/>
          </a:xfrm>
        </p:spPr>
      </p:pic>
    </p:spTree>
    <p:extLst>
      <p:ext uri="{BB962C8B-B14F-4D97-AF65-F5344CB8AC3E}">
        <p14:creationId xmlns:p14="http://schemas.microsoft.com/office/powerpoint/2010/main" val="776524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9ECF95-C31F-CE88-64C6-5671ED4C0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5635955-CF5D-2184-AB0E-6593BA680A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5289"/>
            <a:ext cx="12109062" cy="678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391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9ECF95-C31F-CE88-64C6-5671ED4C0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DE32599-622C-06F8-445E-869852A669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4" y="-2367"/>
            <a:ext cx="12105208" cy="676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541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9ECF95-C31F-CE88-64C6-5671ED4C0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527B6D7-AC55-3B58-6D0E-008B3E4DF1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8" y="6189"/>
            <a:ext cx="12156642" cy="689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922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7D570E-50CA-4012-7F0E-DD96757C6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609EF9A9-9255-3B25-FD00-D7FE0C437D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07"/>
            <a:ext cx="12185861" cy="6844893"/>
          </a:xfrm>
        </p:spPr>
      </p:pic>
    </p:spTree>
    <p:extLst>
      <p:ext uri="{BB962C8B-B14F-4D97-AF65-F5344CB8AC3E}">
        <p14:creationId xmlns:p14="http://schemas.microsoft.com/office/powerpoint/2010/main" val="9410263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Panorámica</PresentationFormat>
  <Slides>15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Dr. Joshua Granados Apú</dc:creator>
  <cp:lastModifiedBy>Dr. Joshua Granados Apú</cp:lastModifiedBy>
  <cp:revision>1</cp:revision>
  <dcterms:created xsi:type="dcterms:W3CDTF">2025-05-09T03:58:43Z</dcterms:created>
  <dcterms:modified xsi:type="dcterms:W3CDTF">2025-05-09T04:11:16Z</dcterms:modified>
</cp:coreProperties>
</file>