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69" r:id="rId6"/>
    <p:sldId id="273" r:id="rId7"/>
    <p:sldId id="276" r:id="rId8"/>
    <p:sldId id="258" r:id="rId9"/>
    <p:sldId id="274" r:id="rId10"/>
    <p:sldId id="275" r:id="rId11"/>
    <p:sldId id="259" r:id="rId12"/>
    <p:sldId id="279" r:id="rId13"/>
    <p:sldId id="260" r:id="rId14"/>
    <p:sldId id="280" r:id="rId15"/>
    <p:sldId id="281" r:id="rId16"/>
    <p:sldId id="261" r:id="rId17"/>
    <p:sldId id="282" r:id="rId18"/>
    <p:sldId id="283" r:id="rId19"/>
    <p:sldId id="284" r:id="rId20"/>
    <p:sldId id="285" r:id="rId21"/>
    <p:sldId id="286" r:id="rId22"/>
    <p:sldId id="263" r:id="rId23"/>
    <p:sldId id="287" r:id="rId24"/>
    <p:sldId id="288" r:id="rId25"/>
    <p:sldId id="289" r:id="rId26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626699-C1EE-5CBE-26CB-5AC345D08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803AB5-ECE6-3253-241C-53D7A6ED1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213210-1ADA-050C-3416-9EBEC601E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3A4331-9057-1160-9494-ADFC4EEE7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8304B3-E83E-6743-8FB2-F2564BA8E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908210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CB6BB2-F4B6-050A-E043-DDDC93761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BACD2D-7620-43DB-FF4A-F4DF66FD7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D3C1D9-0CD6-E5B5-3B12-EBF043F1A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79FE31-B1BA-2D39-AA0A-8C3F88527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D8CFE6-6B89-6C22-9CFC-BD9B06F75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800593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087E8C3-F727-11D7-1443-150063F92A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F644BD1-C556-CE23-C23D-8AB99E6C7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9EA6D3-FB12-1E38-0D5B-89710F624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5093AD-8789-FCCC-2B82-D8972FBAC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6462FA-23AB-178D-A65C-0647FD631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52874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2FCDA6-32B6-2F4F-C22F-144F8BD5F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B82D3B-9AA5-492E-2213-54AA55CDF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DD34EC-6A9C-F7F6-589D-C64760781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CD7A57-CF86-FA60-1DA8-FCD620ED2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89669A-4535-222D-E368-FDF41A453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11132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0082DE-CC13-029B-E8AB-E03289A4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A63BB0-E4D3-6131-CA13-3AE30EFA4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F24516-B41F-24E6-4273-0DAE70A10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DDCF2C-853E-ADEC-A003-EC3BF8785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E89229-55BC-E985-4B38-B8E3FB731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754986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4E1BA5-9E15-D510-6A66-38DC9C810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AD0A49-E888-23CE-3B4C-D218983765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9A11221-6592-B236-801D-3B3F7A75A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A9AAD4-0846-00CC-C9AE-523CEA0BC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02E7A0-709F-441F-02A4-F69753532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DCDFB8-1BE5-A18E-F7FB-054A9664D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79299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BA7116-11B1-A684-E9AF-301C03CD1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AF13CB-4D89-7A9F-9FFA-F447CCA9F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512E95-1A33-908B-1827-E022CD3E9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3BA49D-4FD1-51BE-E00B-DF7430BCB5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5AC404-F129-2836-25B9-4AF3A19FE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58472D9-892B-5A9E-BC34-76764157C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3E4DA86-7B63-1FC3-8F30-DD835862C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9B8FE3D-5631-3C15-575B-5C002B3FF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44610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18755A-7C2A-5851-157B-9CD286A14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AD9F12-3C0A-08C3-DF82-A6600A157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F97762-D668-0081-1E1E-F4DE021E7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9BE776-49BF-1811-D192-B0F4D15A3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4794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1A67BAB-2E12-1AFC-9B65-EC5EE9E7C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52E3EA6-4691-B87C-320F-5A8FFB8D9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3F60C1F-A74C-2274-4256-0E2C6B83D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35868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E0F824-03DA-0A54-3D2D-485AAB58F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95F515-6C92-0665-0A2E-DE7A88039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477292-2090-D5B8-0574-B9BBC6E4B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81A64F-D3DF-06A4-E577-62BBA7032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BEE0FE-8CAA-6FA9-C44A-06E03B197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C5C984-3935-2E6A-60CA-192FF8973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325022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A36390-58B6-9054-2E28-BA1E20188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4E6DD8E-C599-B874-3C74-880F99003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EF629C-4C9C-AD29-C643-BDB4C7D5E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27F0C5-241C-8451-5C2A-0D9764865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40DABA-79F7-63D8-CDC4-F00874121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A89B57-FAC3-825D-C5C6-917A11C2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79260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AC9C46E-3892-015E-B746-91E8DAE95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BFC61F-790C-6C04-5237-7E5F047FB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29EFC1-CE6F-AB58-4A85-C41636B989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15B856-488D-7244-A4F5-FAB4EBD5FD96}" type="datetimeFigureOut">
              <a:rPr lang="es-US" smtClean="0"/>
              <a:t>6/21/2025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B0621D-5C22-37E4-E53E-A0950597A9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4E4960-34CA-35ED-36E7-4A97D9094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DF42BD-AB26-1541-9686-39C423B35DC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4802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B5265-FBB9-C675-0ECD-EB2B69408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470A03-C02B-A8C0-2DC2-B5A9382C5B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A30434-168F-AAB2-4ABD-8754CF407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4935"/>
            <a:ext cx="12120457" cy="67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70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06DE1-DA24-1555-4DEF-A10E24F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728E620-BCAA-F4F6-D9B0-92CC32A58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45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327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E3FB4-4FA8-00FB-51DF-91DD4ADBE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DA4D1A1-DFE9-F901-236A-685B10430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48873" cy="675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921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E3FB4-4FA8-00FB-51DF-91DD4ADBE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2B4E76-2FC7-F6CF-1D5B-65A10F46B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" y="0"/>
            <a:ext cx="12001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86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FBADA-A9BC-B88E-597B-B2311190A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139AEDE-5B08-5891-BB78-5F77C4DFE8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4538" cy="6858000"/>
          </a:xfrm>
        </p:spPr>
      </p:pic>
    </p:spTree>
    <p:extLst>
      <p:ext uri="{BB962C8B-B14F-4D97-AF65-F5344CB8AC3E}">
        <p14:creationId xmlns:p14="http://schemas.microsoft.com/office/powerpoint/2010/main" val="4234056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FBADA-A9BC-B88E-597B-B2311190A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F80DE2A-3169-405A-480B-15D1332D9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70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52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FBADA-A9BC-B88E-597B-B2311190A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F948B60-BC44-500A-B3AF-A99B957D0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42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53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485A3-5AE8-00A1-6E90-8B01DE076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1A53247-B4C3-99AA-72A2-996689664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2287" cy="6789248"/>
          </a:xfrm>
        </p:spPr>
      </p:pic>
    </p:spTree>
    <p:extLst>
      <p:ext uri="{BB962C8B-B14F-4D97-AF65-F5344CB8AC3E}">
        <p14:creationId xmlns:p14="http://schemas.microsoft.com/office/powerpoint/2010/main" val="42300647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B36B557-7A30-72EA-BDC8-476CE1B03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50"/>
            <a:ext cx="12126113" cy="682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85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485A3-5AE8-00A1-6E90-8B01DE076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BEF65DB-C809-C9AD-FE53-66C0A7FA1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4524"/>
            <a:ext cx="12062195" cy="697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30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6A977-AC69-15A1-B9E6-C0DCA6C16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CDEAAE0-3C0E-83F5-B545-EA89CB0C55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694" y="0"/>
            <a:ext cx="12383956" cy="6850523"/>
          </a:xfr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B7B7175-4D31-872B-A83B-B04CD65488B8}"/>
              </a:ext>
            </a:extLst>
          </p:cNvPr>
          <p:cNvSpPr txBox="1"/>
          <p:nvPr/>
        </p:nvSpPr>
        <p:spPr>
          <a:xfrm>
            <a:off x="5183032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424986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B5265-FBB9-C675-0ECD-EB2B69408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470A03-C02B-A8C0-2DC2-B5A9382C5B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7CDF30-FBE2-9E74-6707-D31217F90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12" y="-14536"/>
            <a:ext cx="12113116" cy="666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47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6A977-AC69-15A1-B9E6-C0DCA6C16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B7B7175-4D31-872B-A83B-B04CD65488B8}"/>
              </a:ext>
            </a:extLst>
          </p:cNvPr>
          <p:cNvSpPr txBox="1"/>
          <p:nvPr/>
        </p:nvSpPr>
        <p:spPr>
          <a:xfrm>
            <a:off x="5183032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3FCD446-7936-849B-B8B1-2F12F43B6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" y="-6716"/>
            <a:ext cx="11948303" cy="678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06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06A977-AC69-15A1-B9E6-C0DCA6C16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B7B7175-4D31-872B-A83B-B04CD65488B8}"/>
              </a:ext>
            </a:extLst>
          </p:cNvPr>
          <p:cNvSpPr txBox="1"/>
          <p:nvPr/>
        </p:nvSpPr>
        <p:spPr>
          <a:xfrm>
            <a:off x="5183032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65B5116-F1A8-AE7E-15FA-1CCE06F3B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" y="11296"/>
            <a:ext cx="12186882" cy="680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04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5F2E9-9264-22F2-D953-329B67064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916EAE3-275E-AD0B-F058-D3D51B7DC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9" y="9888"/>
            <a:ext cx="12184517" cy="6848112"/>
          </a:xfrm>
        </p:spPr>
      </p:pic>
    </p:spTree>
    <p:extLst>
      <p:ext uri="{BB962C8B-B14F-4D97-AF65-F5344CB8AC3E}">
        <p14:creationId xmlns:p14="http://schemas.microsoft.com/office/powerpoint/2010/main" val="1508289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5F2E9-9264-22F2-D953-329B67064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83F4AA-1244-831E-33A4-418AF14C2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57" y="5437"/>
            <a:ext cx="12206257" cy="689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98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5F2E9-9264-22F2-D953-329B67064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9123411-38AF-BC57-F047-911B4CF77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589"/>
            <a:ext cx="12180876" cy="686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42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D5F2E9-9264-22F2-D953-329B67064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1B3070D-C424-AB00-A361-975F2E163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" y="19968"/>
            <a:ext cx="12180890" cy="690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7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B5265-FBB9-C675-0ECD-EB2B69408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470A03-C02B-A8C0-2DC2-B5A9382C5B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8179B20-EA98-BC63-5364-3A1A4EE03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" y="21656"/>
            <a:ext cx="12156204" cy="683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34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B5265-FBB9-C675-0ECD-EB2B69408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470A03-C02B-A8C0-2DC2-B5A9382C5B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C21C0A2-8369-2CA5-D959-2E593560B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69" y="0"/>
            <a:ext cx="12255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7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CE59C-9B23-B332-E828-D08604056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38EA8A9-3363-276A-F040-4599688C4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7" y="0"/>
            <a:ext cx="12148134" cy="6870599"/>
          </a:xfrm>
        </p:spPr>
      </p:pic>
    </p:spTree>
    <p:extLst>
      <p:ext uri="{BB962C8B-B14F-4D97-AF65-F5344CB8AC3E}">
        <p14:creationId xmlns:p14="http://schemas.microsoft.com/office/powerpoint/2010/main" val="218602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CE59C-9B23-B332-E828-D08604056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CEC7DE-3849-D7F0-4E29-0F5C8735F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75"/>
            <a:ext cx="12171790" cy="682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18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06DE1-DA24-1555-4DEF-A10E24F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B83BD20-EEC0-D5D6-69FD-FACCE3EC56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4" y="-3150"/>
            <a:ext cx="12175720" cy="6637706"/>
          </a:xfrm>
        </p:spPr>
      </p:pic>
    </p:spTree>
    <p:extLst>
      <p:ext uri="{BB962C8B-B14F-4D97-AF65-F5344CB8AC3E}">
        <p14:creationId xmlns:p14="http://schemas.microsoft.com/office/powerpoint/2010/main" val="2898735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06DE1-DA24-1555-4DEF-A10E24F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B66D94-B07C-B2AE-9FE4-F1C005977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3" y="0"/>
            <a:ext cx="119309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21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06DE1-DA24-1555-4DEF-A10E24F5E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E3BA31-54CF-FEA9-D81C-47846C8C2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048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654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25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Dr. Joshua Granados Apú</dc:creator>
  <cp:lastModifiedBy>Dr. Joshua Granados Apú</cp:lastModifiedBy>
  <cp:revision>2</cp:revision>
  <dcterms:created xsi:type="dcterms:W3CDTF">2025-06-17T02:57:52Z</dcterms:created>
  <dcterms:modified xsi:type="dcterms:W3CDTF">2025-06-22T03:17:08Z</dcterms:modified>
</cp:coreProperties>
</file>